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  <p:sldId id="262" r:id="rId10"/>
    <p:sldId id="266" r:id="rId11"/>
    <p:sldId id="260" r:id="rId12"/>
    <p:sldId id="267" r:id="rId13"/>
    <p:sldId id="268" r:id="rId14"/>
    <p:sldId id="273" r:id="rId15"/>
    <p:sldId id="274" r:id="rId16"/>
    <p:sldId id="269" r:id="rId17"/>
    <p:sldId id="270" r:id="rId18"/>
    <p:sldId id="271" r:id="rId19"/>
    <p:sldId id="272" r:id="rId20"/>
    <p:sldId id="278" r:id="rId21"/>
    <p:sldId id="279" r:id="rId22"/>
    <p:sldId id="280" r:id="rId23"/>
    <p:sldId id="281" r:id="rId24"/>
    <p:sldId id="275" r:id="rId25"/>
    <p:sldId id="276" r:id="rId26"/>
    <p:sldId id="277" r:id="rId27"/>
    <p:sldId id="282" r:id="rId28"/>
    <p:sldId id="284" r:id="rId29"/>
    <p:sldId id="283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1A6F6-BFCE-4F1E-887D-7D3186712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計算物理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86560C-B1B4-4E6D-8868-EFB3CB5C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40440"/>
            <a:ext cx="8561746" cy="977621"/>
          </a:xfrm>
        </p:spPr>
        <p:txBody>
          <a:bodyPr/>
          <a:lstStyle/>
          <a:p>
            <a:r>
              <a:rPr lang="en-US" altLang="zh-TW" sz="2800" dirty="0"/>
              <a:t>Schrödinger equation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48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514F714-4693-46AD-B562-70911EEBBC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7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514F714-4693-46AD-B562-70911EEBB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966BDE-B6E4-4892-8091-81993D38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 use inner product</a:t>
            </a:r>
            <a:endParaRPr lang="zh-TW" altLang="en-US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BF315E-D8C6-4EB6-A830-E0AFE97A0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44" y="3009683"/>
            <a:ext cx="9671312" cy="19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7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D6813A2-CA25-465E-89EE-C9C93A18B2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4400" dirty="0"/>
                  <a:t>Time dependent </a:t>
                </a:r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44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D6813A2-CA25-465E-89EE-C9C93A1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7" b="-28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3909D7-5F85-4C3F-83B5-B18EBACC1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4400" b="0" dirty="0"/>
              </a:p>
              <a:p>
                <a:endParaRPr lang="en-US" altLang="zh-TW" sz="4400" b="0" dirty="0"/>
              </a:p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sz="4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3909D7-5F85-4C3F-83B5-B18EBACC1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號: 向下 3">
            <a:extLst>
              <a:ext uri="{FF2B5EF4-FFF2-40B4-BE49-F238E27FC236}">
                <a16:creationId xmlns:a16="http://schemas.microsoft.com/office/drawing/2014/main" id="{DBB87207-5DD6-46EF-9B30-E4B5D6BB9DC4}"/>
              </a:ext>
            </a:extLst>
          </p:cNvPr>
          <p:cNvSpPr/>
          <p:nvPr/>
        </p:nvSpPr>
        <p:spPr>
          <a:xfrm>
            <a:off x="3980873" y="2933700"/>
            <a:ext cx="981652" cy="9640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5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8585352-DB0B-490A-969D-6C4DCE0A2B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𝑖𝑛𝑖𝑡𝑖𝑎𝑙𝑖𝑧𝑒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altLang="zh-TW" sz="6000" b="0" i="1" smtClean="0">
                          <a:latin typeface="Cambria Math" panose="02040503050406030204" pitchFamily="18" charset="0"/>
                        </a:rPr>
                        <m:t>𝑙𝑖𝑠𝑡</m:t>
                      </m:r>
                    </m:oMath>
                  </m:oMathPara>
                </a14:m>
                <a:endParaRPr lang="zh-TW" altLang="en-US" sz="60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8585352-DB0B-490A-969D-6C4DCE0A2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921E4-00C9-4B1E-A318-4353A120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9BA649-3C23-46E8-A50D-964E04CC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4" y="2889196"/>
            <a:ext cx="11317328" cy="17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254095-9FE9-4680-B694-72646D05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343151"/>
            <a:ext cx="7623767" cy="1756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B6F437E-5839-4D1D-B2FD-A115499B42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Time dependent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B6F437E-5839-4D1D-B2FD-A115499B4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666" b="-191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206478E-6565-4095-83F8-67D046B437F5}"/>
              </a:ext>
            </a:extLst>
          </p:cNvPr>
          <p:cNvCxnSpPr>
            <a:cxnSpLocks/>
          </p:cNvCxnSpPr>
          <p:nvPr/>
        </p:nvCxnSpPr>
        <p:spPr>
          <a:xfrm flipH="1">
            <a:off x="4143375" y="3524250"/>
            <a:ext cx="266700" cy="1190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013FBC-CCE0-40B6-96E1-E4A55488328A}"/>
              </a:ext>
            </a:extLst>
          </p:cNvPr>
          <p:cNvCxnSpPr>
            <a:cxnSpLocks/>
          </p:cNvCxnSpPr>
          <p:nvPr/>
        </p:nvCxnSpPr>
        <p:spPr>
          <a:xfrm>
            <a:off x="5470404" y="3524250"/>
            <a:ext cx="0" cy="12668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9D8C07C-8B3D-4956-B479-047E35026791}"/>
              </a:ext>
            </a:extLst>
          </p:cNvPr>
          <p:cNvCxnSpPr>
            <a:cxnSpLocks/>
          </p:cNvCxnSpPr>
          <p:nvPr/>
        </p:nvCxnSpPr>
        <p:spPr>
          <a:xfrm>
            <a:off x="7648575" y="3524250"/>
            <a:ext cx="333375" cy="12668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2C6E9DF-FD91-4065-9E25-6E6577E7D39B}"/>
                  </a:ext>
                </a:extLst>
              </p:cNvPr>
              <p:cNvSpPr txBox="1"/>
              <p:nvPr/>
            </p:nvSpPr>
            <p:spPr>
              <a:xfrm>
                <a:off x="3333750" y="4895985"/>
                <a:ext cx="1371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2C6E9DF-FD91-4065-9E25-6E6577E7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0" y="4895985"/>
                <a:ext cx="137160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C66363-8596-42F0-8E38-4326DAF6A5DB}"/>
                  </a:ext>
                </a:extLst>
              </p:cNvPr>
              <p:cNvSpPr txBox="1"/>
              <p:nvPr/>
            </p:nvSpPr>
            <p:spPr>
              <a:xfrm>
                <a:off x="5005388" y="4934220"/>
                <a:ext cx="1371600" cy="854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C66363-8596-42F0-8E38-4326DAF6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388" y="4934220"/>
                <a:ext cx="1371600" cy="854978"/>
              </a:xfrm>
              <a:prstGeom prst="rect">
                <a:avLst/>
              </a:prstGeom>
              <a:blipFill>
                <a:blip r:embed="rId5"/>
                <a:stretch>
                  <a:fillRect r="-20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6297877-DB8E-4262-8FC8-CD727A389242}"/>
                  </a:ext>
                </a:extLst>
              </p:cNvPr>
              <p:cNvSpPr txBox="1"/>
              <p:nvPr/>
            </p:nvSpPr>
            <p:spPr>
              <a:xfrm>
                <a:off x="7156331" y="4762500"/>
                <a:ext cx="1371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6297877-DB8E-4262-8FC8-CD727A389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331" y="4762500"/>
                <a:ext cx="13716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136C0AE-7293-4B40-818E-2755AFCE19DF}"/>
                  </a:ext>
                </a:extLst>
              </p:cNvPr>
              <p:cNvSpPr txBox="1"/>
              <p:nvPr/>
            </p:nvSpPr>
            <p:spPr>
              <a:xfrm>
                <a:off x="4526758" y="5096039"/>
                <a:ext cx="328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136C0AE-7293-4B40-818E-2755AFCE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58" y="5096039"/>
                <a:ext cx="3286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787AAE4-14EB-451A-BF27-8BA751E5077C}"/>
                  </a:ext>
                </a:extLst>
              </p:cNvPr>
              <p:cNvSpPr txBox="1"/>
              <p:nvPr/>
            </p:nvSpPr>
            <p:spPr>
              <a:xfrm>
                <a:off x="6827720" y="5096039"/>
                <a:ext cx="328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787AAE4-14EB-451A-BF27-8BA751E5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20" y="5096039"/>
                <a:ext cx="3286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19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/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10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195A3A-B645-4276-9888-0A4127F2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DBC6D1-A04F-40AC-B35B-F51E1024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907" y="804519"/>
            <a:ext cx="9055735" cy="4858025"/>
          </a:xfrm>
        </p:spPr>
      </p:pic>
    </p:spTree>
    <p:extLst>
      <p:ext uri="{BB962C8B-B14F-4D97-AF65-F5344CB8AC3E}">
        <p14:creationId xmlns:p14="http://schemas.microsoft.com/office/powerpoint/2010/main" val="347299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N : 500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/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75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4C287-C2A2-484F-95CD-535D7792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878583-414E-4EF0-909D-4FFB4FD14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213" y="776156"/>
            <a:ext cx="10088774" cy="5412207"/>
          </a:xfrm>
        </p:spPr>
      </p:pic>
    </p:spTree>
    <p:extLst>
      <p:ext uri="{BB962C8B-B14F-4D97-AF65-F5344CB8AC3E}">
        <p14:creationId xmlns:p14="http://schemas.microsoft.com/office/powerpoint/2010/main" val="325012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N : 1000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altLang="zh-TW" sz="2800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b="0" dirty="0"/>
                  <a:t>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7FCCD-1ECC-4DA9-9A88-8E662D47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76A909C-8B2C-47A8-A575-415A37F9E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24" y="804519"/>
            <a:ext cx="7892186" cy="4233829"/>
          </a:xfrm>
        </p:spPr>
      </p:pic>
    </p:spTree>
    <p:extLst>
      <p:ext uri="{BB962C8B-B14F-4D97-AF65-F5344CB8AC3E}">
        <p14:creationId xmlns:p14="http://schemas.microsoft.com/office/powerpoint/2010/main" val="286635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971F8-F038-4E22-A32D-46A3D2C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Problem</a:t>
            </a:r>
            <a:endParaRPr lang="zh-TW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9">
                <a:extLst>
                  <a:ext uri="{FF2B5EF4-FFF2-40B4-BE49-F238E27FC236}">
                    <a16:creationId xmlns:a16="http://schemas.microsoft.com/office/drawing/2014/main" id="{10353847-56F2-4FE0-8019-CA1F65C1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61914"/>
                <a:ext cx="9520158" cy="34506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b="0" dirty="0"/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TW" sz="2800" dirty="0"/>
                  <a:t>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4000" dirty="0"/>
                  <a:t>Show</a:t>
                </a:r>
                <a14:m>
                  <m:oMath xmlns:m="http://schemas.openxmlformats.org/officeDocument/2006/math">
                    <m:r>
                      <a:rPr lang="en-US" altLang="zh-TW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en-US" sz="4000" dirty="0"/>
                  <a:t> </a:t>
                </a:r>
                <a:r>
                  <a:rPr lang="en-US" altLang="zh-TW" sz="4000" dirty="0"/>
                  <a:t>in an animation.</a:t>
                </a:r>
                <a:endParaRPr lang="zh-TW" altLang="en-US" sz="4000" dirty="0"/>
              </a:p>
            </p:txBody>
          </p:sp>
        </mc:Choice>
        <mc:Fallback>
          <p:sp>
            <p:nvSpPr>
              <p:cNvPr id="10" name="內容版面配置區 9">
                <a:extLst>
                  <a:ext uri="{FF2B5EF4-FFF2-40B4-BE49-F238E27FC236}">
                    <a16:creationId xmlns:a16="http://schemas.microsoft.com/office/drawing/2014/main" id="{10353847-56F2-4FE0-8019-CA1F65C1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61914"/>
                <a:ext cx="9520158" cy="3450613"/>
              </a:xfrm>
              <a:blipFill>
                <a:blip r:embed="rId2"/>
                <a:stretch>
                  <a:fillRect l="-20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7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Range : -20~20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800" b="0" dirty="0"/>
                  <a:t>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25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410C7-2B88-439C-884F-73E59E63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1EDB8E-BA23-447D-8868-0FAF9D2CE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17" y="804518"/>
            <a:ext cx="9857128" cy="5277671"/>
          </a:xfrm>
        </p:spPr>
      </p:pic>
    </p:spTree>
    <p:extLst>
      <p:ext uri="{BB962C8B-B14F-4D97-AF65-F5344CB8AC3E}">
        <p14:creationId xmlns:p14="http://schemas.microsoft.com/office/powerpoint/2010/main" val="234751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rgbClr val="FF0000"/>
                    </a:solidFill>
                  </a:rPr>
                  <a:t>Range : -100~100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85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08E91-9F59-4347-808C-55F64B77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C31F256-7E41-4850-8770-D598C23A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1764"/>
            <a:ext cx="8517849" cy="4560599"/>
          </a:xfrm>
        </p:spPr>
      </p:pic>
    </p:spTree>
    <p:extLst>
      <p:ext uri="{BB962C8B-B14F-4D97-AF65-F5344CB8AC3E}">
        <p14:creationId xmlns:p14="http://schemas.microsoft.com/office/powerpoint/2010/main" val="98870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TW" sz="28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 b="-1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9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6CC3F-2F2B-43C2-BF2B-54E81477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A387EE2-37F2-4628-843F-3AACFB569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5" y="774055"/>
            <a:ext cx="8922023" cy="4777000"/>
          </a:xfrm>
        </p:spPr>
      </p:pic>
    </p:spTree>
    <p:extLst>
      <p:ext uri="{BB962C8B-B14F-4D97-AF65-F5344CB8AC3E}">
        <p14:creationId xmlns:p14="http://schemas.microsoft.com/office/powerpoint/2010/main" val="107425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8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649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AB792-87E2-47E3-966F-175E6BC5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794F94-19A7-464D-A09B-9168B420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4518"/>
            <a:ext cx="9141136" cy="4894317"/>
          </a:xfrm>
        </p:spPr>
      </p:pic>
    </p:spTree>
    <p:extLst>
      <p:ext uri="{BB962C8B-B14F-4D97-AF65-F5344CB8AC3E}">
        <p14:creationId xmlns:p14="http://schemas.microsoft.com/office/powerpoint/2010/main" val="204108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8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d>
                              <m:dPr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altLang="zh-TW" sz="28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2800" dirty="0"/>
                  <a:t>N : 300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56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04D79-E45B-43F1-95F5-2C4171C7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B4DEA9-3A03-4E6F-BC2F-DA776863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4519"/>
            <a:ext cx="9141136" cy="4894317"/>
          </a:xfrm>
        </p:spPr>
      </p:pic>
    </p:spTree>
    <p:extLst>
      <p:ext uri="{BB962C8B-B14F-4D97-AF65-F5344CB8AC3E}">
        <p14:creationId xmlns:p14="http://schemas.microsoft.com/office/powerpoint/2010/main" val="137367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E198D-64B8-42E7-A996-CC90A8F7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88A151-1F46-44CE-9921-F60E58FB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546242-BB4C-4CC4-AD7B-1AAAD627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90" y="333620"/>
            <a:ext cx="10141528" cy="54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0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0000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0000</m:t>
                                </m:r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2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altLang="zh-TW" sz="28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2800" dirty="0"/>
                  <a:t>N = 500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08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27FE2-96C6-4462-94CD-E4E417BE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AA294B-F49F-40C3-87EA-442A3A05B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4519"/>
            <a:ext cx="8293590" cy="4440527"/>
          </a:xfrm>
        </p:spPr>
      </p:pic>
    </p:spTree>
    <p:extLst>
      <p:ext uri="{BB962C8B-B14F-4D97-AF65-F5344CB8AC3E}">
        <p14:creationId xmlns:p14="http://schemas.microsoft.com/office/powerpoint/2010/main" val="316810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21342-B920-467E-8AA1-A4267984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Barrier 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𝑎𝑟𝑐𝑡𝑎𝑛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0000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arctan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0000</m:t>
                                </m:r>
                                <m:r>
                                  <a:rPr lang="en-US" altLang="zh-TW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zh-TW" sz="2200" dirty="0"/>
              </a:p>
              <a:p>
                <a:r>
                  <a:rPr lang="en-US" altLang="zh-TW" sz="2800" dirty="0"/>
                  <a:t>Range : -10~10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altLang="zh-TW" sz="2800" b="0" dirty="0">
                  <a:solidFill>
                    <a:srgbClr val="FF0000"/>
                  </a:solidFill>
                </a:endParaRPr>
              </a:p>
              <a:p>
                <a:r>
                  <a:rPr lang="en-US" altLang="zh-TW" sz="2800" dirty="0"/>
                  <a:t>N = 500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=0~3</m:t>
                    </m:r>
                    <m:r>
                      <a:rPr lang="zh-TW" altLang="en-US" sz="2800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zh-TW" sz="2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800" b="0" dirty="0"/>
                  <a:t>,</a:t>
                </a:r>
              </a:p>
              <a:p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1E1883-8385-4BB8-BABB-B463340F1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5" y="2015732"/>
                <a:ext cx="10380213" cy="3450613"/>
              </a:xfr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70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FA664-FAC6-4C43-8BB0-D987D164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5FE5AC-B35E-4575-BC1B-69B9CC879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804519"/>
            <a:ext cx="8828365" cy="4726854"/>
          </a:xfrm>
        </p:spPr>
      </p:pic>
    </p:spTree>
    <p:extLst>
      <p:ext uri="{BB962C8B-B14F-4D97-AF65-F5344CB8AC3E}">
        <p14:creationId xmlns:p14="http://schemas.microsoft.com/office/powerpoint/2010/main" val="200078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72EDF4-FC8C-4CE8-8FF7-3C0FF6E9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70B2B-E89F-429F-8155-FDF2EFE3C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714BEF-4018-49BF-AA6A-1D3CEA3F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3" y="1853754"/>
            <a:ext cx="12042577" cy="3511777"/>
          </a:xfrm>
          <a:prstGeom prst="rect">
            <a:avLst/>
          </a:prstGeom>
        </p:spPr>
      </p:pic>
      <p:pic>
        <p:nvPicPr>
          <p:cNvPr id="1026" name="Picture 2" descr="「hook sign」的圖片搜尋結果">
            <a:extLst>
              <a:ext uri="{FF2B5EF4-FFF2-40B4-BE49-F238E27FC236}">
                <a16:creationId xmlns:a16="http://schemas.microsoft.com/office/drawing/2014/main" id="{757B909B-FDB4-4D88-8281-48991A302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263" y="1869090"/>
            <a:ext cx="69962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hook sign」的圖片搜尋結果">
            <a:extLst>
              <a:ext uri="{FF2B5EF4-FFF2-40B4-BE49-F238E27FC236}">
                <a16:creationId xmlns:a16="http://schemas.microsoft.com/office/drawing/2014/main" id="{DF63C42B-2060-4FA4-B2FE-B661371A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5" y="2584343"/>
            <a:ext cx="69962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hook sign」的圖片搜尋結果">
            <a:extLst>
              <a:ext uri="{FF2B5EF4-FFF2-40B4-BE49-F238E27FC236}">
                <a16:creationId xmlns:a16="http://schemas.microsoft.com/office/drawing/2014/main" id="{DF9DB564-ACD0-4A99-A02B-8B3AF562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263" y="3277009"/>
            <a:ext cx="69962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hook sign」的圖片搜尋結果">
            <a:extLst>
              <a:ext uri="{FF2B5EF4-FFF2-40B4-BE49-F238E27FC236}">
                <a16:creationId xmlns:a16="http://schemas.microsoft.com/office/drawing/2014/main" id="{C088CC24-3D49-439D-A96E-37133F00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263" y="3957612"/>
            <a:ext cx="69962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「hook sign」的圖片搜尋結果">
            <a:extLst>
              <a:ext uri="{FF2B5EF4-FFF2-40B4-BE49-F238E27FC236}">
                <a16:creationId xmlns:a16="http://schemas.microsoft.com/office/drawing/2014/main" id="{9AF4220C-1473-492A-9ECE-90B7D366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733" y="4654431"/>
            <a:ext cx="699628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B9C71-1449-4E6E-BAD1-E4718F79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7200" dirty="0"/>
              <a:t>What we need ?</a:t>
            </a:r>
            <a:endParaRPr lang="zh-TW" altLang="en-US" sz="7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E074D6-C0F9-4647-80A2-3FBBE1403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4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5400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r>
                  <a:rPr lang="en-US" altLang="zh-TW" sz="5400" b="0" dirty="0"/>
                  <a:t> =&gt; </a:t>
                </a:r>
                <a14:m>
                  <m:oMath xmlns:m="http://schemas.openxmlformats.org/officeDocument/2006/math">
                    <m:r>
                      <a:rPr lang="en-US" altLang="zh-TW" sz="5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zh-TW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5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5400" dirty="0"/>
                  <a:t> </a:t>
                </a:r>
                <a:endParaRPr lang="en-US" altLang="zh-TW" sz="5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TW" altLang="en-US" sz="5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5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en-US" sz="5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E074D6-C0F9-4647-80A2-3FBBE1403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50" t="-1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36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DE5596A-2D75-4F8D-8F94-91733FD563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4400" dirty="0"/>
                  <a:t>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TW" alt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440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TW" altLang="en-US" sz="44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DE5596A-2D75-4F8D-8F94-91733FD56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7" b="-28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673847-3D5E-4852-A7A9-1CAAA0D7E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68" y="4943385"/>
            <a:ext cx="7895004" cy="7620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01EC9B-C7AC-4A5F-AF28-BFACFAF1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24" y="1664473"/>
            <a:ext cx="5258256" cy="28882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BD16BF7-7923-4E9D-893D-8C99A6445A79}"/>
                  </a:ext>
                </a:extLst>
              </p:cNvPr>
              <p:cNvSpPr txBox="1"/>
              <p:nvPr/>
            </p:nvSpPr>
            <p:spPr>
              <a:xfrm>
                <a:off x="1534696" y="2170545"/>
                <a:ext cx="46736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sz="2800" dirty="0"/>
                  <a:t>First, we need to construct a Hamiltonian.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sz="2800" dirty="0"/>
                  <a:t>Next, we solve the eigenvalue problem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800" dirty="0"/>
                  <a:t>.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BD16BF7-7923-4E9D-893D-8C99A6445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96" y="2170545"/>
                <a:ext cx="4673600" cy="2246769"/>
              </a:xfrm>
              <a:prstGeom prst="rect">
                <a:avLst/>
              </a:prstGeom>
              <a:blipFill>
                <a:blip r:embed="rId5"/>
                <a:stretch>
                  <a:fillRect l="-2350" t="-2981" r="-3133" b="-65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2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0E00C-AFE2-45AC-84D3-03DEF56C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Construct my Hamiltonian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201F7-DD37-4393-8982-A2560D528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B0AF4-9EFF-43BD-9658-19C11751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1"/>
            <a:ext cx="9705959" cy="36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9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610A3C5-480B-45B8-851F-195697BEA6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6600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66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610A3C5-480B-45B8-851F-195697BEA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6B1B67-A762-48CD-B9ED-2FFBE17D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3FE94A-ABB8-49CC-B8DB-EDC855A4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96" y="2551440"/>
            <a:ext cx="7575246" cy="22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8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16C7256-A623-4681-8567-2100A6B02C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16C7256-A623-4681-8567-2100A6B02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6" b="-191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3962238-86A5-4380-873A-A77B72420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736" y="1966205"/>
            <a:ext cx="10564159" cy="29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11234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1803</TotalTime>
  <Words>394</Words>
  <Application>Microsoft Office PowerPoint</Application>
  <PresentationFormat>寬螢幕</PresentationFormat>
  <Paragraphs>90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新細明體</vt:lpstr>
      <vt:lpstr>Arial</vt:lpstr>
      <vt:lpstr>Cambria Math</vt:lpstr>
      <vt:lpstr>Palatino Linotype</vt:lpstr>
      <vt:lpstr>Wingdings</vt:lpstr>
      <vt:lpstr>圖庫</vt:lpstr>
      <vt:lpstr>計算物理</vt:lpstr>
      <vt:lpstr>Problem</vt:lpstr>
      <vt:lpstr>PowerPoint 簡報</vt:lpstr>
      <vt:lpstr>Checked</vt:lpstr>
      <vt:lpstr>What we need ?</vt:lpstr>
      <vt:lpstr>How to get E_n  ϕ_n  ?</vt:lpstr>
      <vt:lpstr>Construct my Hamiltonian </vt:lpstr>
      <vt:lpstr>E_n 〖，ϕ〗_n</vt:lpstr>
      <vt:lpstr>How to get c_n  ?</vt:lpstr>
      <vt:lpstr>C_n</vt:lpstr>
      <vt:lpstr>Time dependent ψ(x,t)</vt:lpstr>
      <vt:lpstr>initialize ψ(x,t) list</vt:lpstr>
      <vt:lpstr>Time dependent ψ(x,t)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  <vt:lpstr>Condition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</dc:title>
  <dc:creator>明崴 歐陽</dc:creator>
  <cp:lastModifiedBy>明崴 歐陽</cp:lastModifiedBy>
  <cp:revision>39</cp:revision>
  <dcterms:created xsi:type="dcterms:W3CDTF">2019-11-09T13:12:03Z</dcterms:created>
  <dcterms:modified xsi:type="dcterms:W3CDTF">2019-12-04T05:46:51Z</dcterms:modified>
</cp:coreProperties>
</file>